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7" r:id="rId3"/>
    <p:sldId id="256" r:id="rId4"/>
    <p:sldId id="266" r:id="rId5"/>
    <p:sldId id="260" r:id="rId6"/>
    <p:sldId id="262" r:id="rId7"/>
    <p:sldId id="268" r:id="rId8"/>
    <p:sldId id="265" r:id="rId9"/>
    <p:sldId id="270" r:id="rId10"/>
    <p:sldId id="271" r:id="rId11"/>
    <p:sldId id="269" r:id="rId12"/>
    <p:sldId id="261" r:id="rId13"/>
    <p:sldId id="25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5688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328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6816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8376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615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202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430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1173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992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033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8588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9E395-7152-4A16-8F5C-8F7459D1637B}" type="datetimeFigureOut">
              <a:rPr lang="en-CA" smtClean="0"/>
              <a:t>2016-11-21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38FDC-D632-41B1-AE36-7DF9F90F4B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36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osc-ib.com/2014/12/ib-student-blogs/jmol-and-visualization-software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http://blogs.osc-ib.com/2014/12/ib-student-blogs/jmol-and-visualization-software/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8158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the made up of?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576" y="365125"/>
            <a:ext cx="4900281" cy="6492875"/>
          </a:xfrm>
        </p:spPr>
      </p:pic>
    </p:spTree>
    <p:extLst>
      <p:ext uri="{BB962C8B-B14F-4D97-AF65-F5344CB8AC3E}">
        <p14:creationId xmlns:p14="http://schemas.microsoft.com/office/powerpoint/2010/main" val="424137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are they formed? </a:t>
            </a:r>
            <a:r>
              <a:rPr lang="en-CA" dirty="0" smtClean="0"/>
              <a:t>Pattern?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92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30" t="9949" r="1734" b="16501"/>
          <a:stretch/>
        </p:blipFill>
        <p:spPr>
          <a:xfrm>
            <a:off x="838199" y="858970"/>
            <a:ext cx="10582351" cy="4544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67728" y="2965442"/>
            <a:ext cx="1482585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CA" dirty="0" smtClean="0"/>
              <a:t>Condensation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5722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Condensation of aa into poly peptides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5961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287" t="26341" r="41332" b="42348"/>
          <a:stretch/>
        </p:blipFill>
        <p:spPr>
          <a:xfrm>
            <a:off x="820632" y="1435608"/>
            <a:ext cx="9729698" cy="395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4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proteins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Proteins are built as chains of amino acids, which then fold into unique three-dimensional shapes. Bonding within protein molecules helps stabilize their structure, and the final folded forms of proteins are well-adapted for their functions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4386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Can you give an example?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0334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418758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4"/>
          <a:stretch/>
        </p:blipFill>
        <p:spPr>
          <a:xfrm>
            <a:off x="1080939" y="1885920"/>
            <a:ext cx="10030121" cy="3487358"/>
          </a:xfrm>
        </p:spPr>
      </p:pic>
    </p:spTree>
    <p:extLst>
      <p:ext uri="{BB962C8B-B14F-4D97-AF65-F5344CB8AC3E}">
        <p14:creationId xmlns:p14="http://schemas.microsoft.com/office/powerpoint/2010/main" val="187984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Rhodopsin</a:t>
            </a:r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514" y="1825625"/>
            <a:ext cx="8454971" cy="4351338"/>
          </a:xfrm>
        </p:spPr>
      </p:pic>
    </p:spTree>
    <p:extLst>
      <p:ext uri="{BB962C8B-B14F-4D97-AF65-F5344CB8AC3E}">
        <p14:creationId xmlns:p14="http://schemas.microsoft.com/office/powerpoint/2010/main" val="19345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141" t="20878" r="25018" b="20703"/>
          <a:stretch/>
        </p:blipFill>
        <p:spPr>
          <a:xfrm>
            <a:off x="493775" y="950977"/>
            <a:ext cx="10424583" cy="520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59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the made up of?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972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10011</TotalTime>
  <Words>78</Words>
  <Application>Microsoft Office PowerPoint</Application>
  <PresentationFormat>Widescreen</PresentationFormat>
  <Paragraphs>10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proteins</vt:lpstr>
      <vt:lpstr>PowerPoint Presentation</vt:lpstr>
      <vt:lpstr>PowerPoint Presentation</vt:lpstr>
      <vt:lpstr>PowerPoint Presentation</vt:lpstr>
      <vt:lpstr>Rhodopsin</vt:lpstr>
      <vt:lpstr>PowerPoint Presentation</vt:lpstr>
      <vt:lpstr>What are the made up of?</vt:lpstr>
      <vt:lpstr>What are the made up of?</vt:lpstr>
      <vt:lpstr>How are they formed? Pattern?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proteins</dc:title>
  <dc:creator>Sean</dc:creator>
  <cp:lastModifiedBy>Sean</cp:lastModifiedBy>
  <cp:revision>11</cp:revision>
  <dcterms:created xsi:type="dcterms:W3CDTF">2016-11-14T19:02:10Z</dcterms:created>
  <dcterms:modified xsi:type="dcterms:W3CDTF">2016-11-21T21:33:06Z</dcterms:modified>
</cp:coreProperties>
</file>